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8" r:id="rId1"/>
  </p:sldMasterIdLst>
  <p:notesMasterIdLst>
    <p:notesMasterId r:id="rId7"/>
  </p:notesMasterIdLst>
  <p:sldIdLst>
    <p:sldId id="258" r:id="rId2"/>
    <p:sldId id="260" r:id="rId3"/>
    <p:sldId id="261" r:id="rId4"/>
    <p:sldId id="263" r:id="rId5"/>
    <p:sldId id="278" r:id="rId6"/>
  </p:sldIdLst>
  <p:sldSz cx="9144000" cy="5143500" type="screen16x9"/>
  <p:notesSz cx="6858000" cy="9144000"/>
  <p:embeddedFontLst>
    <p:embeddedFont>
      <p:font typeface="Work Sans" panose="020B0604020202020204" charset="0"/>
      <p:regular r:id="rId8"/>
      <p:bold r:id="rId9"/>
      <p:italic r:id="rId10"/>
      <p:boldItalic r:id="rId11"/>
    </p:embeddedFont>
    <p:embeddedFont>
      <p:font typeface="Work Sans Light" panose="020B0604020202020204" charset="0"/>
      <p:regular r:id="rId12"/>
      <p:bold r:id="rId13"/>
      <p:italic r:id="rId14"/>
      <p:boldItalic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2389B88-8F36-4583-82A6-41FD6BE94FAF}">
  <a:tblStyle styleId="{12389B88-8F36-4583-82A6-41FD6BE94FA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226C228-8035-40F0-993C-8E35A2AB538E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howGuides="1">
      <p:cViewPr varScale="1">
        <p:scale>
          <a:sx n="87" d="100"/>
          <a:sy n="87" d="100"/>
        </p:scale>
        <p:origin x="822" y="7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5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jp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f391192_0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f391192_0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1804525" y="854775"/>
            <a:ext cx="51522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318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3200"/>
              <a:buChar char="▪"/>
              <a:defRPr sz="3200" i="1"/>
            </a:lvl1pPr>
            <a:lvl2pPr marL="914400" lvl="1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2pPr>
            <a:lvl3pPr marL="1371600" lvl="2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3pPr>
            <a:lvl4pPr marL="1828800" lvl="3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□"/>
              <a:defRPr sz="3200" i="1"/>
            </a:lvl4pPr>
            <a:lvl5pPr marL="2286000" lvl="4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5pPr>
            <a:lvl6pPr marL="2743200" lvl="5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6pPr>
            <a:lvl7pPr marL="3200400" lvl="6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●"/>
              <a:defRPr sz="3200" i="1"/>
            </a:lvl7pPr>
            <a:lvl8pPr marL="3657600" lvl="7" indent="-431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○"/>
              <a:defRPr sz="3200" i="1"/>
            </a:lvl8pPr>
            <a:lvl9pPr marL="4114800" lvl="8" indent="-431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3200"/>
              <a:buChar char="■"/>
              <a:defRPr sz="3200" i="1"/>
            </a:lvl9pPr>
          </a:lstStyle>
          <a:p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617750" y="603375"/>
            <a:ext cx="948000" cy="94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4"/>
          <p:cNvSpPr/>
          <p:nvPr/>
        </p:nvSpPr>
        <p:spPr>
          <a:xfrm>
            <a:off x="809196" y="854775"/>
            <a:ext cx="565108" cy="445200"/>
          </a:xfrm>
          <a:prstGeom prst="rect">
            <a:avLst/>
          </a:prstGeom>
        </p:spPr>
        <p:txBody>
          <a:bodyPr>
            <a:prstTxWarp prst="textPlain">
              <a:avLst/>
            </a:prstTxWarp>
          </a:bodyPr>
          <a:lstStyle/>
          <a:p>
            <a:pPr lvl="0" algn="ctr"/>
            <a:r>
              <a:rPr b="1" i="0">
                <a:ln>
                  <a:noFill/>
                </a:ln>
                <a:solidFill>
                  <a:srgbClr val="FFFFFF"/>
                </a:solidFill>
                <a:latin typeface="Arial"/>
              </a:rPr>
              <a:t>“</a:t>
            </a:r>
          </a:p>
        </p:txBody>
      </p:sp>
      <p:sp>
        <p:nvSpPr>
          <p:cNvPr id="21" name="Google Shape;21;p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5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▪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□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6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6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6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2"/>
          </p:nvPr>
        </p:nvSpPr>
        <p:spPr>
          <a:xfrm>
            <a:off x="4680228" y="2312925"/>
            <a:ext cx="3594600" cy="21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>
              <a:spcBef>
                <a:spcPts val="600"/>
              </a:spcBef>
              <a:spcAft>
                <a:spcPts val="0"/>
              </a:spcAft>
              <a:buSzPts val="1600"/>
              <a:buChar char="▪"/>
              <a:defRPr sz="1600"/>
            </a:lvl1pPr>
            <a:lvl2pPr marL="914400" lvl="1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2pPr>
            <a:lvl3pPr marL="1371600" lvl="2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3pPr>
            <a:lvl4pPr marL="1828800" lvl="3" indent="-330200">
              <a:spcBef>
                <a:spcPts val="0"/>
              </a:spcBef>
              <a:spcAft>
                <a:spcPts val="0"/>
              </a:spcAft>
              <a:buSzPts val="1600"/>
              <a:buChar char="□"/>
              <a:defRPr sz="1600"/>
            </a:lvl4pPr>
            <a:lvl5pPr marL="2286000" lvl="4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198600" y="198600"/>
            <a:ext cx="8746800" cy="4760700"/>
          </a:xfrm>
          <a:prstGeom prst="frame">
            <a:avLst>
              <a:gd name="adj1" fmla="val 4126"/>
            </a:avLst>
          </a:pr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69150" y="847600"/>
            <a:ext cx="5092200" cy="136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Work Sans"/>
              <a:buNone/>
              <a:defRPr sz="40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69150" y="2312925"/>
            <a:ext cx="7405800" cy="20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▪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□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●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○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Work Sans Light"/>
              <a:buChar char="■"/>
              <a:defRPr sz="20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1pPr>
            <a:lvl2pPr lvl="1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2pPr>
            <a:lvl3pPr lvl="2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3pPr>
            <a:lvl4pPr lvl="3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4pPr>
            <a:lvl5pPr lvl="4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5pPr>
            <a:lvl6pPr lvl="5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6pPr>
            <a:lvl7pPr lvl="6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7pPr>
            <a:lvl8pPr lvl="7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8pPr>
            <a:lvl9pPr lvl="8" algn="r">
              <a:buNone/>
              <a:defRPr sz="1300" b="1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6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4"/>
          <p:cNvSpPr txBox="1">
            <a:spLocks noGrp="1"/>
          </p:cNvSpPr>
          <p:nvPr>
            <p:ph type="ctrTitle" idx="4294967295"/>
          </p:nvPr>
        </p:nvSpPr>
        <p:spPr>
          <a:xfrm>
            <a:off x="685800" y="1507150"/>
            <a:ext cx="3470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Hello!</a:t>
            </a:r>
            <a:endParaRPr sz="7200"/>
          </a:p>
        </p:txBody>
      </p:sp>
      <p:sp>
        <p:nvSpPr>
          <p:cNvPr id="84" name="Google Shape;84;p14"/>
          <p:cNvSpPr txBox="1">
            <a:spLocks noGrp="1"/>
          </p:cNvSpPr>
          <p:nvPr>
            <p:ph type="subTitle" idx="4294967295"/>
          </p:nvPr>
        </p:nvSpPr>
        <p:spPr>
          <a:xfrm>
            <a:off x="685800" y="1952663"/>
            <a:ext cx="3470400" cy="201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buNone/>
            </a:pPr>
            <a:r>
              <a:rPr lang="en-US" b="1">
                <a:latin typeface="Work Sans"/>
                <a:ea typeface="Work Sans"/>
                <a:cs typeface="Work Sans"/>
                <a:sym typeface="Work Sans"/>
              </a:rPr>
              <a:t>LÊ </a:t>
            </a:r>
            <a:r>
              <a:rPr lang="en-US" b="1" smtClean="0">
                <a:latin typeface="Work Sans"/>
                <a:ea typeface="Work Sans"/>
                <a:cs typeface="Work Sans"/>
                <a:sym typeface="Work Sans"/>
              </a:rPr>
              <a:t>HỮU TR</a:t>
            </a:r>
            <a:r>
              <a:rPr lang="vi-VN" b="1" smtClean="0">
                <a:latin typeface="Work Sans"/>
                <a:ea typeface="Work Sans"/>
                <a:cs typeface="Work Sans"/>
                <a:sym typeface="Work Sans"/>
              </a:rPr>
              <a:t>ƯỜNG</a:t>
            </a:r>
            <a:endParaRPr lang="en-US" b="1" smtClean="0">
              <a:latin typeface="Work Sans"/>
              <a:ea typeface="Work Sans"/>
              <a:cs typeface="Work Sans"/>
              <a:sym typeface="Work Sans"/>
            </a:endParaRPr>
          </a:p>
          <a:p>
            <a:pPr marL="0" lvl="0" indent="0">
              <a:buSzPts val="1100"/>
              <a:buNone/>
            </a:pPr>
            <a:endParaRPr lang="en-US" b="1">
              <a:latin typeface="Work Sans"/>
              <a:sym typeface="Work Sans"/>
            </a:endParaRPr>
          </a:p>
          <a:p>
            <a:pPr marL="0" lvl="0" indent="0">
              <a:buSzPts val="1100"/>
              <a:buNone/>
            </a:pPr>
            <a:r>
              <a:rPr lang="en-US" b="1">
                <a:latin typeface="Work Sans"/>
                <a:sym typeface="Work Sans"/>
              </a:rPr>
              <a:t>BÓNG </a:t>
            </a:r>
            <a:r>
              <a:rPr lang="en-US" b="1">
                <a:latin typeface="Work Sans"/>
                <a:sym typeface="Work Sans"/>
              </a:rPr>
              <a:t>ĐÁ</a:t>
            </a:r>
          </a:p>
        </p:txBody>
      </p:sp>
      <p:pic>
        <p:nvPicPr>
          <p:cNvPr id="85" name="Google Shape;85;p14" descr="photo-1434030216411-0b793f4b4173.jp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80075" y="393450"/>
            <a:ext cx="4368875" cy="4368875"/>
          </a:xfrm>
          <a:prstGeom prst="rect">
            <a:avLst/>
          </a:prstGeom>
          <a:noFill/>
          <a:ln>
            <a:noFill/>
          </a:ln>
        </p:spPr>
      </p:pic>
      <p:sp>
        <p:nvSpPr>
          <p:cNvPr id="86" name="Google Shape;86;p1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body" idx="1"/>
          </p:nvPr>
        </p:nvSpPr>
        <p:spPr>
          <a:xfrm>
            <a:off x="1519650" y="819150"/>
            <a:ext cx="5152200" cy="350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4" name="( hoạt hình 3D ) Tổng hợp Siêu sao bóng đá VS Người ngoài hành tinh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7"/>
          <p:cNvSpPr txBox="1">
            <a:spLocks noGrp="1"/>
          </p:cNvSpPr>
          <p:nvPr>
            <p:ph type="title"/>
          </p:nvPr>
        </p:nvSpPr>
        <p:spPr>
          <a:xfrm>
            <a:off x="869150" y="528557"/>
            <a:ext cx="5092200" cy="1360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mtClean="0"/>
              <a:t>B</a:t>
            </a:r>
            <a:r>
              <a:rPr lang="en-US"/>
              <a:t>ÓNG ĐÁ:MÔN </a:t>
            </a:r>
            <a:r>
              <a:rPr lang="en-US" smtClean="0"/>
              <a:t>THỂ THAO VUA</a:t>
            </a:r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body" idx="1"/>
          </p:nvPr>
        </p:nvSpPr>
        <p:spPr>
          <a:xfrm>
            <a:off x="832930" y="1627686"/>
            <a:ext cx="7405800" cy="306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vi-VN"/>
              <a:t>Bóng đá là môn thể thao quần chúng , chơi được ở mọi cấp độ , từ rèn luyện tới đỉnh cao , luật và dụng cụ chơi đon giản nên nhiều người hiểu và </a:t>
            </a:r>
            <a:r>
              <a:rPr lang="vi-VN"/>
              <a:t>chơi</a:t>
            </a:r>
            <a:r>
              <a:rPr lang="vi-VN" smtClean="0"/>
              <a:t>.</a:t>
            </a:r>
          </a:p>
          <a:p>
            <a:pPr lvl="0">
              <a:spcBef>
                <a:spcPts val="0"/>
              </a:spcBef>
            </a:pPr>
            <a:r>
              <a:rPr lang="vi-VN"/>
              <a:t>Bóng đá là môn đầy sáng tạo cho người chơi thể hiện , từng pha sử lý cá nhân đến kết hợp với đồng đội và toàn cục trận đấu , giải </a:t>
            </a:r>
            <a:r>
              <a:rPr lang="vi-VN"/>
              <a:t>đấu</a:t>
            </a:r>
            <a:r>
              <a:rPr lang="vi-VN" smtClean="0"/>
              <a:t>...</a:t>
            </a:r>
            <a:endParaRPr lang="en-US" smtClean="0"/>
          </a:p>
          <a:p>
            <a:pPr lvl="0">
              <a:spcBef>
                <a:spcPts val="0"/>
              </a:spcBef>
            </a:pPr>
            <a:r>
              <a:rPr lang="vi-VN"/>
              <a:t> Bóng đá là môn hội đủ 3 yếu tố : cá nhân , đồng đội và may mắn.Nên hưa hẹn nhiềuđột biến làm say đắm người xem.</a:t>
            </a:r>
            <a:endParaRPr/>
          </a:p>
        </p:txBody>
      </p:sp>
      <p:grpSp>
        <p:nvGrpSpPr>
          <p:cNvPr id="106" name="Google Shape;106;p17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07" name="Google Shape;107;p17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7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7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0" name="Google Shape;110;p17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9"/>
          <p:cNvSpPr txBox="1">
            <a:spLocks noGrp="1"/>
          </p:cNvSpPr>
          <p:nvPr>
            <p:ph type="body" idx="1"/>
          </p:nvPr>
        </p:nvSpPr>
        <p:spPr>
          <a:xfrm>
            <a:off x="786373" y="1433695"/>
            <a:ext cx="3594600" cy="3204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Work Sans"/>
                <a:ea typeface="Work Sans"/>
                <a:cs typeface="Work Sans"/>
                <a:sym typeface="Work Sans"/>
              </a:rPr>
              <a:t>White</a:t>
            </a:r>
            <a:endParaRPr b="1">
              <a:latin typeface="Work Sans"/>
              <a:ea typeface="Work Sans"/>
              <a:cs typeface="Work Sans"/>
              <a:sym typeface="Work Sans"/>
            </a:endParaRPr>
          </a:p>
          <a:p>
            <a:pPr fontAlgn="base"/>
            <a:r>
              <a:rPr lang="en-US"/>
              <a:t>Xây dựng </a:t>
            </a:r>
            <a:r>
              <a:rPr lang="en-US"/>
              <a:t>tình </a:t>
            </a:r>
            <a:r>
              <a:rPr lang="en-US" smtClean="0"/>
              <a:t>bạn</a:t>
            </a:r>
          </a:p>
          <a:p>
            <a:pPr fontAlgn="base"/>
            <a:r>
              <a:rPr lang="vi-VN"/>
              <a:t>Trở nên hướng ngoại </a:t>
            </a:r>
          </a:p>
          <a:p>
            <a:pPr fontAlgn="base"/>
            <a:r>
              <a:rPr lang="en-US"/>
              <a:t>Học cách chiến thắng và thất bại</a:t>
            </a:r>
          </a:p>
          <a:p>
            <a:pPr fontAlgn="base"/>
            <a:r>
              <a:rPr lang="en-US"/>
              <a:t>Dạy bạn cách làm </a:t>
            </a:r>
            <a:r>
              <a:rPr lang="en-US"/>
              <a:t>việc </a:t>
            </a:r>
            <a:r>
              <a:rPr lang="en-US" smtClean="0"/>
              <a:t>nhóm</a:t>
            </a:r>
          </a:p>
          <a:p>
            <a:pPr fontAlgn="base"/>
            <a:r>
              <a:rPr lang="en-US"/>
              <a:t>Xây dựng lòng tự trọng cao</a:t>
            </a:r>
            <a:endParaRPr lang="en-US"/>
          </a:p>
          <a:p>
            <a:pPr fontAlgn="base"/>
            <a:r>
              <a:rPr lang="vi-VN"/>
              <a:t>Dạy cho bạn những điều cơ bản của cuộc sống: chăm chỉ, kỷ luật và tính cống hiến</a:t>
            </a:r>
          </a:p>
          <a:p>
            <a:pPr fontAlgn="base"/>
            <a:endParaRPr lang="en-US"/>
          </a:p>
        </p:txBody>
      </p:sp>
      <p:sp>
        <p:nvSpPr>
          <p:cNvPr id="136" name="Google Shape;136;p19"/>
          <p:cNvSpPr txBox="1">
            <a:spLocks noGrp="1"/>
          </p:cNvSpPr>
          <p:nvPr>
            <p:ph type="title"/>
          </p:nvPr>
        </p:nvSpPr>
        <p:spPr>
          <a:xfrm>
            <a:off x="869150" y="739768"/>
            <a:ext cx="5092200" cy="73401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en" smtClean="0"/>
              <a:t>L</a:t>
            </a:r>
            <a:r>
              <a:rPr lang="en-US"/>
              <a:t>ỢI ÍCH</a:t>
            </a:r>
            <a:endParaRPr/>
          </a:p>
        </p:txBody>
      </p:sp>
      <p:grpSp>
        <p:nvGrpSpPr>
          <p:cNvPr id="138" name="Google Shape;138;p19"/>
          <p:cNvGrpSpPr/>
          <p:nvPr/>
        </p:nvGrpSpPr>
        <p:grpSpPr>
          <a:xfrm>
            <a:off x="7516121" y="711701"/>
            <a:ext cx="903434" cy="903434"/>
            <a:chOff x="2594325" y="1627175"/>
            <a:chExt cx="440850" cy="440850"/>
          </a:xfrm>
        </p:grpSpPr>
        <p:sp>
          <p:nvSpPr>
            <p:cNvPr id="139" name="Google Shape;139;p19"/>
            <p:cNvSpPr/>
            <p:nvPr/>
          </p:nvSpPr>
          <p:spPr>
            <a:xfrm>
              <a:off x="2594325" y="1890950"/>
              <a:ext cx="177075" cy="177075"/>
            </a:xfrm>
            <a:custGeom>
              <a:avLst/>
              <a:gdLst/>
              <a:ahLst/>
              <a:cxnLst/>
              <a:rect l="l" t="t" r="r" b="b"/>
              <a:pathLst>
                <a:path w="7083" h="7083" extrusionOk="0">
                  <a:moveTo>
                    <a:pt x="5544" y="0"/>
                  </a:moveTo>
                  <a:lnTo>
                    <a:pt x="538" y="5984"/>
                  </a:lnTo>
                  <a:lnTo>
                    <a:pt x="0" y="7083"/>
                  </a:lnTo>
                  <a:lnTo>
                    <a:pt x="1099" y="6546"/>
                  </a:lnTo>
                  <a:lnTo>
                    <a:pt x="7083" y="1539"/>
                  </a:lnTo>
                  <a:lnTo>
                    <a:pt x="5544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9"/>
            <p:cNvSpPr/>
            <p:nvPr/>
          </p:nvSpPr>
          <p:spPr>
            <a:xfrm>
              <a:off x="2858700" y="1627175"/>
              <a:ext cx="176475" cy="176475"/>
            </a:xfrm>
            <a:custGeom>
              <a:avLst/>
              <a:gdLst/>
              <a:ahLst/>
              <a:cxnLst/>
              <a:rect l="l" t="t" r="r" b="b"/>
              <a:pathLst>
                <a:path w="7059" h="7059" extrusionOk="0">
                  <a:moveTo>
                    <a:pt x="904" y="1"/>
                  </a:moveTo>
                  <a:lnTo>
                    <a:pt x="782" y="25"/>
                  </a:lnTo>
                  <a:lnTo>
                    <a:pt x="684" y="98"/>
                  </a:lnTo>
                  <a:lnTo>
                    <a:pt x="611" y="147"/>
                  </a:lnTo>
                  <a:lnTo>
                    <a:pt x="489" y="294"/>
                  </a:lnTo>
                  <a:lnTo>
                    <a:pt x="367" y="440"/>
                  </a:lnTo>
                  <a:lnTo>
                    <a:pt x="294" y="587"/>
                  </a:lnTo>
                  <a:lnTo>
                    <a:pt x="196" y="733"/>
                  </a:lnTo>
                  <a:lnTo>
                    <a:pt x="74" y="1051"/>
                  </a:lnTo>
                  <a:lnTo>
                    <a:pt x="0" y="1393"/>
                  </a:lnTo>
                  <a:lnTo>
                    <a:pt x="0" y="1735"/>
                  </a:lnTo>
                  <a:lnTo>
                    <a:pt x="25" y="2052"/>
                  </a:lnTo>
                  <a:lnTo>
                    <a:pt x="123" y="2394"/>
                  </a:lnTo>
                  <a:lnTo>
                    <a:pt x="269" y="2711"/>
                  </a:lnTo>
                  <a:lnTo>
                    <a:pt x="4348" y="6790"/>
                  </a:lnTo>
                  <a:lnTo>
                    <a:pt x="4665" y="6937"/>
                  </a:lnTo>
                  <a:lnTo>
                    <a:pt x="5007" y="7034"/>
                  </a:lnTo>
                  <a:lnTo>
                    <a:pt x="5325" y="7059"/>
                  </a:lnTo>
                  <a:lnTo>
                    <a:pt x="5667" y="7059"/>
                  </a:lnTo>
                  <a:lnTo>
                    <a:pt x="6008" y="6986"/>
                  </a:lnTo>
                  <a:lnTo>
                    <a:pt x="6326" y="6863"/>
                  </a:lnTo>
                  <a:lnTo>
                    <a:pt x="6473" y="6766"/>
                  </a:lnTo>
                  <a:lnTo>
                    <a:pt x="6619" y="6692"/>
                  </a:lnTo>
                  <a:lnTo>
                    <a:pt x="6766" y="6570"/>
                  </a:lnTo>
                  <a:lnTo>
                    <a:pt x="6912" y="6448"/>
                  </a:lnTo>
                  <a:lnTo>
                    <a:pt x="6961" y="6375"/>
                  </a:lnTo>
                  <a:lnTo>
                    <a:pt x="7034" y="6277"/>
                  </a:lnTo>
                  <a:lnTo>
                    <a:pt x="7059" y="6155"/>
                  </a:lnTo>
                  <a:lnTo>
                    <a:pt x="7059" y="6057"/>
                  </a:lnTo>
                  <a:lnTo>
                    <a:pt x="7059" y="5960"/>
                  </a:lnTo>
                  <a:lnTo>
                    <a:pt x="7034" y="5862"/>
                  </a:lnTo>
                  <a:lnTo>
                    <a:pt x="6961" y="5764"/>
                  </a:lnTo>
                  <a:lnTo>
                    <a:pt x="6912" y="5667"/>
                  </a:lnTo>
                  <a:lnTo>
                    <a:pt x="1393" y="147"/>
                  </a:lnTo>
                  <a:lnTo>
                    <a:pt x="1295" y="98"/>
                  </a:lnTo>
                  <a:lnTo>
                    <a:pt x="1197" y="25"/>
                  </a:lnTo>
                  <a:lnTo>
                    <a:pt x="1099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9"/>
            <p:cNvSpPr/>
            <p:nvPr/>
          </p:nvSpPr>
          <p:spPr>
            <a:xfrm>
              <a:off x="2663325" y="1702275"/>
              <a:ext cx="296750" cy="296775"/>
            </a:xfrm>
            <a:custGeom>
              <a:avLst/>
              <a:gdLst/>
              <a:ahLst/>
              <a:cxnLst/>
              <a:rect l="l" t="t" r="r" b="b"/>
              <a:pathLst>
                <a:path w="11870" h="11871" extrusionOk="0">
                  <a:moveTo>
                    <a:pt x="7718" y="1295"/>
                  </a:moveTo>
                  <a:lnTo>
                    <a:pt x="7815" y="1319"/>
                  </a:lnTo>
                  <a:lnTo>
                    <a:pt x="7889" y="1368"/>
                  </a:lnTo>
                  <a:lnTo>
                    <a:pt x="7938" y="1442"/>
                  </a:lnTo>
                  <a:lnTo>
                    <a:pt x="7938" y="1515"/>
                  </a:lnTo>
                  <a:lnTo>
                    <a:pt x="7938" y="1588"/>
                  </a:lnTo>
                  <a:lnTo>
                    <a:pt x="7889" y="1661"/>
                  </a:lnTo>
                  <a:lnTo>
                    <a:pt x="5862" y="3664"/>
                  </a:lnTo>
                  <a:lnTo>
                    <a:pt x="5788" y="3713"/>
                  </a:lnTo>
                  <a:lnTo>
                    <a:pt x="5715" y="3737"/>
                  </a:lnTo>
                  <a:lnTo>
                    <a:pt x="5642" y="3713"/>
                  </a:lnTo>
                  <a:lnTo>
                    <a:pt x="5569" y="3664"/>
                  </a:lnTo>
                  <a:lnTo>
                    <a:pt x="5520" y="3591"/>
                  </a:lnTo>
                  <a:lnTo>
                    <a:pt x="5495" y="3517"/>
                  </a:lnTo>
                  <a:lnTo>
                    <a:pt x="5520" y="3444"/>
                  </a:lnTo>
                  <a:lnTo>
                    <a:pt x="5569" y="3371"/>
                  </a:lnTo>
                  <a:lnTo>
                    <a:pt x="7571" y="1368"/>
                  </a:lnTo>
                  <a:lnTo>
                    <a:pt x="7644" y="1319"/>
                  </a:lnTo>
                  <a:lnTo>
                    <a:pt x="7718" y="1295"/>
                  </a:lnTo>
                  <a:close/>
                  <a:moveTo>
                    <a:pt x="7767" y="1"/>
                  </a:moveTo>
                  <a:lnTo>
                    <a:pt x="4885" y="2907"/>
                  </a:lnTo>
                  <a:lnTo>
                    <a:pt x="4640" y="2809"/>
                  </a:lnTo>
                  <a:lnTo>
                    <a:pt x="4396" y="2712"/>
                  </a:lnTo>
                  <a:lnTo>
                    <a:pt x="4103" y="2614"/>
                  </a:lnTo>
                  <a:lnTo>
                    <a:pt x="3810" y="2565"/>
                  </a:lnTo>
                  <a:lnTo>
                    <a:pt x="3493" y="2492"/>
                  </a:lnTo>
                  <a:lnTo>
                    <a:pt x="3175" y="2443"/>
                  </a:lnTo>
                  <a:lnTo>
                    <a:pt x="2858" y="2418"/>
                  </a:lnTo>
                  <a:lnTo>
                    <a:pt x="2247" y="2418"/>
                  </a:lnTo>
                  <a:lnTo>
                    <a:pt x="1954" y="2443"/>
                  </a:lnTo>
                  <a:lnTo>
                    <a:pt x="1636" y="2492"/>
                  </a:lnTo>
                  <a:lnTo>
                    <a:pt x="1319" y="2565"/>
                  </a:lnTo>
                  <a:lnTo>
                    <a:pt x="1001" y="2687"/>
                  </a:lnTo>
                  <a:lnTo>
                    <a:pt x="708" y="2809"/>
                  </a:lnTo>
                  <a:lnTo>
                    <a:pt x="415" y="3005"/>
                  </a:lnTo>
                  <a:lnTo>
                    <a:pt x="147" y="3224"/>
                  </a:lnTo>
                  <a:lnTo>
                    <a:pt x="73" y="3298"/>
                  </a:lnTo>
                  <a:lnTo>
                    <a:pt x="24" y="3395"/>
                  </a:lnTo>
                  <a:lnTo>
                    <a:pt x="0" y="3493"/>
                  </a:lnTo>
                  <a:lnTo>
                    <a:pt x="0" y="3615"/>
                  </a:lnTo>
                  <a:lnTo>
                    <a:pt x="0" y="3713"/>
                  </a:lnTo>
                  <a:lnTo>
                    <a:pt x="24" y="3811"/>
                  </a:lnTo>
                  <a:lnTo>
                    <a:pt x="73" y="3908"/>
                  </a:lnTo>
                  <a:lnTo>
                    <a:pt x="147" y="4006"/>
                  </a:lnTo>
                  <a:lnTo>
                    <a:pt x="7864" y="11724"/>
                  </a:lnTo>
                  <a:lnTo>
                    <a:pt x="7962" y="11797"/>
                  </a:lnTo>
                  <a:lnTo>
                    <a:pt x="8060" y="11846"/>
                  </a:lnTo>
                  <a:lnTo>
                    <a:pt x="8157" y="11870"/>
                  </a:lnTo>
                  <a:lnTo>
                    <a:pt x="8377" y="11870"/>
                  </a:lnTo>
                  <a:lnTo>
                    <a:pt x="8475" y="11846"/>
                  </a:lnTo>
                  <a:lnTo>
                    <a:pt x="8573" y="11797"/>
                  </a:lnTo>
                  <a:lnTo>
                    <a:pt x="8646" y="11724"/>
                  </a:lnTo>
                  <a:lnTo>
                    <a:pt x="8866" y="11455"/>
                  </a:lnTo>
                  <a:lnTo>
                    <a:pt x="9061" y="11162"/>
                  </a:lnTo>
                  <a:lnTo>
                    <a:pt x="9183" y="10869"/>
                  </a:lnTo>
                  <a:lnTo>
                    <a:pt x="9305" y="10551"/>
                  </a:lnTo>
                  <a:lnTo>
                    <a:pt x="9379" y="10234"/>
                  </a:lnTo>
                  <a:lnTo>
                    <a:pt x="9427" y="9916"/>
                  </a:lnTo>
                  <a:lnTo>
                    <a:pt x="9452" y="9623"/>
                  </a:lnTo>
                  <a:lnTo>
                    <a:pt x="9452" y="9330"/>
                  </a:lnTo>
                  <a:lnTo>
                    <a:pt x="9452" y="9013"/>
                  </a:lnTo>
                  <a:lnTo>
                    <a:pt x="9427" y="8695"/>
                  </a:lnTo>
                  <a:lnTo>
                    <a:pt x="9379" y="8378"/>
                  </a:lnTo>
                  <a:lnTo>
                    <a:pt x="9305" y="8060"/>
                  </a:lnTo>
                  <a:lnTo>
                    <a:pt x="9256" y="7767"/>
                  </a:lnTo>
                  <a:lnTo>
                    <a:pt x="9159" y="7474"/>
                  </a:lnTo>
                  <a:lnTo>
                    <a:pt x="9061" y="7230"/>
                  </a:lnTo>
                  <a:lnTo>
                    <a:pt x="8963" y="6986"/>
                  </a:lnTo>
                  <a:lnTo>
                    <a:pt x="11870" y="4104"/>
                  </a:lnTo>
                  <a:lnTo>
                    <a:pt x="7767" y="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2" name="Google Shape;142;p19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" name="Text Placeholder 1"/>
          <p:cNvSpPr>
            <a:spLocks noGrp="1"/>
          </p:cNvSpPr>
          <p:nvPr>
            <p:ph type="body" idx="2"/>
          </p:nvPr>
        </p:nvSpPr>
        <p:spPr>
          <a:xfrm>
            <a:off x="4671053" y="1718631"/>
            <a:ext cx="3594600" cy="1949986"/>
          </a:xfrm>
        </p:spPr>
        <p:txBody>
          <a:bodyPr/>
          <a:lstStyle/>
          <a:p>
            <a:r>
              <a:rPr lang="en-US"/>
              <a:t>Cải thiện sức khỏe </a:t>
            </a:r>
            <a:r>
              <a:rPr lang="en-US"/>
              <a:t>tim </a:t>
            </a:r>
            <a:r>
              <a:rPr lang="en-US" smtClean="0"/>
              <a:t>mạch</a:t>
            </a:r>
          </a:p>
          <a:p>
            <a:r>
              <a:rPr lang="vi-VN"/>
              <a:t>Đốt cháy lượng mỡ và </a:t>
            </a:r>
            <a:r>
              <a:rPr lang="vi-VN"/>
              <a:t>lượng </a:t>
            </a:r>
            <a:r>
              <a:rPr lang="vi-VN" smtClean="0"/>
              <a:t>calo</a:t>
            </a:r>
            <a:endParaRPr lang="en-US" smtClean="0"/>
          </a:p>
          <a:p>
            <a:r>
              <a:rPr lang="vi-VN"/>
              <a:t>Cơ bắp </a:t>
            </a:r>
            <a:r>
              <a:rPr lang="vi-VN"/>
              <a:t>khỏe </a:t>
            </a:r>
            <a:r>
              <a:rPr lang="vi-VN" smtClean="0"/>
              <a:t>mạnh</a:t>
            </a:r>
            <a:endParaRPr lang="en-US"/>
          </a:p>
          <a:p>
            <a:r>
              <a:rPr lang="en-US"/>
              <a:t>Giảm căng thẳng</a:t>
            </a:r>
            <a:endParaRPr lang="en-US"/>
          </a:p>
        </p:txBody>
      </p:sp>
    </p:spTree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2" dur="500"/>
                                        <p:tgtEl>
                                          <p:spTgt spid="1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7" dur="500"/>
                                        <p:tgtEl>
                                          <p:spTgt spid="1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2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47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2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57" dur="20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build="p"/>
      <p:bldP spid="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>
            <a:spLocks noGrp="1"/>
          </p:cNvSpPr>
          <p:nvPr>
            <p:ph type="ctrTitle" idx="4294967295"/>
          </p:nvPr>
        </p:nvSpPr>
        <p:spPr>
          <a:xfrm>
            <a:off x="685800" y="1811950"/>
            <a:ext cx="42861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/>
              <a:t>Thanks!</a:t>
            </a:r>
            <a:endParaRPr sz="7200"/>
          </a:p>
        </p:txBody>
      </p:sp>
      <p:sp>
        <p:nvSpPr>
          <p:cNvPr id="340" name="Google Shape;340;p34"/>
          <p:cNvSpPr txBox="1">
            <a:spLocks noGrp="1"/>
          </p:cNvSpPr>
          <p:nvPr>
            <p:ph type="subTitle" idx="4294967295"/>
          </p:nvPr>
        </p:nvSpPr>
        <p:spPr>
          <a:xfrm>
            <a:off x="685800" y="2491573"/>
            <a:ext cx="4286100" cy="98975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b="1">
                <a:latin typeface="Work Sans"/>
                <a:ea typeface="Work Sans"/>
                <a:cs typeface="Work Sans"/>
                <a:sym typeface="Work Sans"/>
              </a:rPr>
              <a:t>Any questions</a:t>
            </a:r>
            <a:r>
              <a:rPr lang="en" b="1" smtClean="0">
                <a:latin typeface="Work Sans"/>
                <a:ea typeface="Work Sans"/>
                <a:cs typeface="Work Sans"/>
                <a:sym typeface="Work Sans"/>
              </a:rPr>
              <a:t>?</a:t>
            </a:r>
          </a:p>
        </p:txBody>
      </p:sp>
      <p:sp>
        <p:nvSpPr>
          <p:cNvPr id="341" name="Google Shape;341;p34"/>
          <p:cNvSpPr/>
          <p:nvPr/>
        </p:nvSpPr>
        <p:spPr>
          <a:xfrm>
            <a:off x="6543431" y="805362"/>
            <a:ext cx="1752310" cy="1752310"/>
          </a:xfrm>
          <a:custGeom>
            <a:avLst/>
            <a:gdLst/>
            <a:ahLst/>
            <a:cxnLst/>
            <a:rect l="l" t="t" r="r" b="b"/>
            <a:pathLst>
              <a:path w="15290" h="15290" extrusionOk="0">
                <a:moveTo>
                  <a:pt x="4519" y="6815"/>
                </a:moveTo>
                <a:lnTo>
                  <a:pt x="4690" y="6839"/>
                </a:lnTo>
                <a:lnTo>
                  <a:pt x="4861" y="6888"/>
                </a:lnTo>
                <a:lnTo>
                  <a:pt x="5007" y="6986"/>
                </a:lnTo>
                <a:lnTo>
                  <a:pt x="5154" y="7084"/>
                </a:lnTo>
                <a:lnTo>
                  <a:pt x="5251" y="7230"/>
                </a:lnTo>
                <a:lnTo>
                  <a:pt x="5325" y="7401"/>
                </a:lnTo>
                <a:lnTo>
                  <a:pt x="5374" y="7572"/>
                </a:lnTo>
                <a:lnTo>
                  <a:pt x="5398" y="7767"/>
                </a:lnTo>
                <a:lnTo>
                  <a:pt x="5374" y="7963"/>
                </a:lnTo>
                <a:lnTo>
                  <a:pt x="5325" y="8134"/>
                </a:lnTo>
                <a:lnTo>
                  <a:pt x="5251" y="8305"/>
                </a:lnTo>
                <a:lnTo>
                  <a:pt x="5154" y="8451"/>
                </a:lnTo>
                <a:lnTo>
                  <a:pt x="5007" y="8549"/>
                </a:lnTo>
                <a:lnTo>
                  <a:pt x="4861" y="8647"/>
                </a:lnTo>
                <a:lnTo>
                  <a:pt x="4690" y="8696"/>
                </a:lnTo>
                <a:lnTo>
                  <a:pt x="4519" y="8720"/>
                </a:lnTo>
                <a:lnTo>
                  <a:pt x="4348" y="8696"/>
                </a:lnTo>
                <a:lnTo>
                  <a:pt x="4177" y="8647"/>
                </a:lnTo>
                <a:lnTo>
                  <a:pt x="4030" y="8549"/>
                </a:lnTo>
                <a:lnTo>
                  <a:pt x="3884" y="8451"/>
                </a:lnTo>
                <a:lnTo>
                  <a:pt x="3786" y="8305"/>
                </a:lnTo>
                <a:lnTo>
                  <a:pt x="3713" y="8134"/>
                </a:lnTo>
                <a:lnTo>
                  <a:pt x="3664" y="7963"/>
                </a:lnTo>
                <a:lnTo>
                  <a:pt x="3640" y="7767"/>
                </a:lnTo>
                <a:lnTo>
                  <a:pt x="3664" y="7572"/>
                </a:lnTo>
                <a:lnTo>
                  <a:pt x="3713" y="7401"/>
                </a:lnTo>
                <a:lnTo>
                  <a:pt x="3786" y="7230"/>
                </a:lnTo>
                <a:lnTo>
                  <a:pt x="3884" y="7084"/>
                </a:lnTo>
                <a:lnTo>
                  <a:pt x="4030" y="6986"/>
                </a:lnTo>
                <a:lnTo>
                  <a:pt x="4177" y="6888"/>
                </a:lnTo>
                <a:lnTo>
                  <a:pt x="4348" y="6839"/>
                </a:lnTo>
                <a:lnTo>
                  <a:pt x="4519" y="6815"/>
                </a:lnTo>
                <a:close/>
                <a:moveTo>
                  <a:pt x="10771" y="6815"/>
                </a:moveTo>
                <a:lnTo>
                  <a:pt x="10942" y="6839"/>
                </a:lnTo>
                <a:lnTo>
                  <a:pt x="11113" y="6888"/>
                </a:lnTo>
                <a:lnTo>
                  <a:pt x="11260" y="6986"/>
                </a:lnTo>
                <a:lnTo>
                  <a:pt x="11406" y="7084"/>
                </a:lnTo>
                <a:lnTo>
                  <a:pt x="11504" y="7230"/>
                </a:lnTo>
                <a:lnTo>
                  <a:pt x="11577" y="7401"/>
                </a:lnTo>
                <a:lnTo>
                  <a:pt x="11626" y="7572"/>
                </a:lnTo>
                <a:lnTo>
                  <a:pt x="11650" y="7767"/>
                </a:lnTo>
                <a:lnTo>
                  <a:pt x="11626" y="7963"/>
                </a:lnTo>
                <a:lnTo>
                  <a:pt x="11577" y="8134"/>
                </a:lnTo>
                <a:lnTo>
                  <a:pt x="11504" y="8305"/>
                </a:lnTo>
                <a:lnTo>
                  <a:pt x="11406" y="8451"/>
                </a:lnTo>
                <a:lnTo>
                  <a:pt x="11260" y="8549"/>
                </a:lnTo>
                <a:lnTo>
                  <a:pt x="11113" y="8647"/>
                </a:lnTo>
                <a:lnTo>
                  <a:pt x="10942" y="8696"/>
                </a:lnTo>
                <a:lnTo>
                  <a:pt x="10771" y="8720"/>
                </a:lnTo>
                <a:lnTo>
                  <a:pt x="10600" y="8696"/>
                </a:lnTo>
                <a:lnTo>
                  <a:pt x="10429" y="8647"/>
                </a:lnTo>
                <a:lnTo>
                  <a:pt x="10283" y="8549"/>
                </a:lnTo>
                <a:lnTo>
                  <a:pt x="10136" y="8451"/>
                </a:lnTo>
                <a:lnTo>
                  <a:pt x="10038" y="8305"/>
                </a:lnTo>
                <a:lnTo>
                  <a:pt x="9965" y="8134"/>
                </a:lnTo>
                <a:lnTo>
                  <a:pt x="9916" y="7963"/>
                </a:lnTo>
                <a:lnTo>
                  <a:pt x="9892" y="7767"/>
                </a:lnTo>
                <a:lnTo>
                  <a:pt x="9916" y="7572"/>
                </a:lnTo>
                <a:lnTo>
                  <a:pt x="9965" y="7401"/>
                </a:lnTo>
                <a:lnTo>
                  <a:pt x="10038" y="7230"/>
                </a:lnTo>
                <a:lnTo>
                  <a:pt x="10136" y="7084"/>
                </a:lnTo>
                <a:lnTo>
                  <a:pt x="10283" y="6986"/>
                </a:lnTo>
                <a:lnTo>
                  <a:pt x="10429" y="6888"/>
                </a:lnTo>
                <a:lnTo>
                  <a:pt x="10600" y="6839"/>
                </a:lnTo>
                <a:lnTo>
                  <a:pt x="10771" y="6815"/>
                </a:lnTo>
                <a:close/>
                <a:moveTo>
                  <a:pt x="11308" y="10210"/>
                </a:moveTo>
                <a:lnTo>
                  <a:pt x="11406" y="10234"/>
                </a:lnTo>
                <a:lnTo>
                  <a:pt x="11479" y="10259"/>
                </a:lnTo>
                <a:lnTo>
                  <a:pt x="11577" y="10307"/>
                </a:lnTo>
                <a:lnTo>
                  <a:pt x="11650" y="10356"/>
                </a:lnTo>
                <a:lnTo>
                  <a:pt x="11699" y="10430"/>
                </a:lnTo>
                <a:lnTo>
                  <a:pt x="11748" y="10527"/>
                </a:lnTo>
                <a:lnTo>
                  <a:pt x="11772" y="10625"/>
                </a:lnTo>
                <a:lnTo>
                  <a:pt x="11797" y="10698"/>
                </a:lnTo>
                <a:lnTo>
                  <a:pt x="11772" y="10796"/>
                </a:lnTo>
                <a:lnTo>
                  <a:pt x="11748" y="10894"/>
                </a:lnTo>
                <a:lnTo>
                  <a:pt x="11699" y="10967"/>
                </a:lnTo>
                <a:lnTo>
                  <a:pt x="11650" y="11065"/>
                </a:lnTo>
                <a:lnTo>
                  <a:pt x="11235" y="11431"/>
                </a:lnTo>
                <a:lnTo>
                  <a:pt x="10795" y="11773"/>
                </a:lnTo>
                <a:lnTo>
                  <a:pt x="10307" y="12041"/>
                </a:lnTo>
                <a:lnTo>
                  <a:pt x="9819" y="12286"/>
                </a:lnTo>
                <a:lnTo>
                  <a:pt x="9281" y="12457"/>
                </a:lnTo>
                <a:lnTo>
                  <a:pt x="8768" y="12603"/>
                </a:lnTo>
                <a:lnTo>
                  <a:pt x="8207" y="12676"/>
                </a:lnTo>
                <a:lnTo>
                  <a:pt x="7645" y="12701"/>
                </a:lnTo>
                <a:lnTo>
                  <a:pt x="7083" y="12676"/>
                </a:lnTo>
                <a:lnTo>
                  <a:pt x="6521" y="12603"/>
                </a:lnTo>
                <a:lnTo>
                  <a:pt x="6009" y="12457"/>
                </a:lnTo>
                <a:lnTo>
                  <a:pt x="5471" y="12286"/>
                </a:lnTo>
                <a:lnTo>
                  <a:pt x="4983" y="12041"/>
                </a:lnTo>
                <a:lnTo>
                  <a:pt x="4494" y="11773"/>
                </a:lnTo>
                <a:lnTo>
                  <a:pt x="4055" y="11431"/>
                </a:lnTo>
                <a:lnTo>
                  <a:pt x="3640" y="11065"/>
                </a:lnTo>
                <a:lnTo>
                  <a:pt x="3591" y="10967"/>
                </a:lnTo>
                <a:lnTo>
                  <a:pt x="3542" y="10894"/>
                </a:lnTo>
                <a:lnTo>
                  <a:pt x="3517" y="10796"/>
                </a:lnTo>
                <a:lnTo>
                  <a:pt x="3493" y="10698"/>
                </a:lnTo>
                <a:lnTo>
                  <a:pt x="3517" y="10625"/>
                </a:lnTo>
                <a:lnTo>
                  <a:pt x="3542" y="10527"/>
                </a:lnTo>
                <a:lnTo>
                  <a:pt x="3591" y="10430"/>
                </a:lnTo>
                <a:lnTo>
                  <a:pt x="3640" y="10356"/>
                </a:lnTo>
                <a:lnTo>
                  <a:pt x="3713" y="10307"/>
                </a:lnTo>
                <a:lnTo>
                  <a:pt x="3811" y="10259"/>
                </a:lnTo>
                <a:lnTo>
                  <a:pt x="3884" y="10234"/>
                </a:lnTo>
                <a:lnTo>
                  <a:pt x="3981" y="10210"/>
                </a:lnTo>
                <a:lnTo>
                  <a:pt x="4079" y="10234"/>
                </a:lnTo>
                <a:lnTo>
                  <a:pt x="4177" y="10259"/>
                </a:lnTo>
                <a:lnTo>
                  <a:pt x="4250" y="10307"/>
                </a:lnTo>
                <a:lnTo>
                  <a:pt x="4323" y="10356"/>
                </a:lnTo>
                <a:lnTo>
                  <a:pt x="4690" y="10674"/>
                </a:lnTo>
                <a:lnTo>
                  <a:pt x="5056" y="10942"/>
                </a:lnTo>
                <a:lnTo>
                  <a:pt x="5447" y="11187"/>
                </a:lnTo>
                <a:lnTo>
                  <a:pt x="5862" y="11382"/>
                </a:lnTo>
                <a:lnTo>
                  <a:pt x="6277" y="11529"/>
                </a:lnTo>
                <a:lnTo>
                  <a:pt x="6717" y="11651"/>
                </a:lnTo>
                <a:lnTo>
                  <a:pt x="7181" y="11700"/>
                </a:lnTo>
                <a:lnTo>
                  <a:pt x="7645" y="11724"/>
                </a:lnTo>
                <a:lnTo>
                  <a:pt x="8109" y="11700"/>
                </a:lnTo>
                <a:lnTo>
                  <a:pt x="8573" y="11651"/>
                </a:lnTo>
                <a:lnTo>
                  <a:pt x="9013" y="11529"/>
                </a:lnTo>
                <a:lnTo>
                  <a:pt x="9428" y="11382"/>
                </a:lnTo>
                <a:lnTo>
                  <a:pt x="9843" y="11187"/>
                </a:lnTo>
                <a:lnTo>
                  <a:pt x="10234" y="10942"/>
                </a:lnTo>
                <a:lnTo>
                  <a:pt x="10600" y="10674"/>
                </a:lnTo>
                <a:lnTo>
                  <a:pt x="10966" y="10356"/>
                </a:lnTo>
                <a:lnTo>
                  <a:pt x="11040" y="10307"/>
                </a:lnTo>
                <a:lnTo>
                  <a:pt x="11113" y="10259"/>
                </a:lnTo>
                <a:lnTo>
                  <a:pt x="11211" y="10234"/>
                </a:lnTo>
                <a:lnTo>
                  <a:pt x="11308" y="10210"/>
                </a:lnTo>
                <a:close/>
                <a:moveTo>
                  <a:pt x="7254" y="1"/>
                </a:moveTo>
                <a:lnTo>
                  <a:pt x="6863" y="50"/>
                </a:lnTo>
                <a:lnTo>
                  <a:pt x="6473" y="99"/>
                </a:lnTo>
                <a:lnTo>
                  <a:pt x="6106" y="147"/>
                </a:lnTo>
                <a:lnTo>
                  <a:pt x="5740" y="245"/>
                </a:lnTo>
                <a:lnTo>
                  <a:pt x="5374" y="343"/>
                </a:lnTo>
                <a:lnTo>
                  <a:pt x="5007" y="465"/>
                </a:lnTo>
                <a:lnTo>
                  <a:pt x="4665" y="611"/>
                </a:lnTo>
                <a:lnTo>
                  <a:pt x="4323" y="758"/>
                </a:lnTo>
                <a:lnTo>
                  <a:pt x="4006" y="929"/>
                </a:lnTo>
                <a:lnTo>
                  <a:pt x="3688" y="1100"/>
                </a:lnTo>
                <a:lnTo>
                  <a:pt x="3371" y="1295"/>
                </a:lnTo>
                <a:lnTo>
                  <a:pt x="3078" y="1515"/>
                </a:lnTo>
                <a:lnTo>
                  <a:pt x="2785" y="1735"/>
                </a:lnTo>
                <a:lnTo>
                  <a:pt x="2516" y="1979"/>
                </a:lnTo>
                <a:lnTo>
                  <a:pt x="2247" y="2248"/>
                </a:lnTo>
                <a:lnTo>
                  <a:pt x="1979" y="2516"/>
                </a:lnTo>
                <a:lnTo>
                  <a:pt x="1735" y="2785"/>
                </a:lnTo>
                <a:lnTo>
                  <a:pt x="1515" y="3078"/>
                </a:lnTo>
                <a:lnTo>
                  <a:pt x="1295" y="3371"/>
                </a:lnTo>
                <a:lnTo>
                  <a:pt x="1100" y="3689"/>
                </a:lnTo>
                <a:lnTo>
                  <a:pt x="929" y="4006"/>
                </a:lnTo>
                <a:lnTo>
                  <a:pt x="758" y="4324"/>
                </a:lnTo>
                <a:lnTo>
                  <a:pt x="611" y="4666"/>
                </a:lnTo>
                <a:lnTo>
                  <a:pt x="465" y="5008"/>
                </a:lnTo>
                <a:lnTo>
                  <a:pt x="342" y="5374"/>
                </a:lnTo>
                <a:lnTo>
                  <a:pt x="245" y="5740"/>
                </a:lnTo>
                <a:lnTo>
                  <a:pt x="147" y="6107"/>
                </a:lnTo>
                <a:lnTo>
                  <a:pt x="98" y="6473"/>
                </a:lnTo>
                <a:lnTo>
                  <a:pt x="49" y="6864"/>
                </a:lnTo>
                <a:lnTo>
                  <a:pt x="1" y="7255"/>
                </a:lnTo>
                <a:lnTo>
                  <a:pt x="1" y="7645"/>
                </a:lnTo>
                <a:lnTo>
                  <a:pt x="1" y="8036"/>
                </a:lnTo>
                <a:lnTo>
                  <a:pt x="49" y="8427"/>
                </a:lnTo>
                <a:lnTo>
                  <a:pt x="98" y="8818"/>
                </a:lnTo>
                <a:lnTo>
                  <a:pt x="147" y="9184"/>
                </a:lnTo>
                <a:lnTo>
                  <a:pt x="245" y="9550"/>
                </a:lnTo>
                <a:lnTo>
                  <a:pt x="342" y="9917"/>
                </a:lnTo>
                <a:lnTo>
                  <a:pt x="465" y="10283"/>
                </a:lnTo>
                <a:lnTo>
                  <a:pt x="611" y="10625"/>
                </a:lnTo>
                <a:lnTo>
                  <a:pt x="758" y="10967"/>
                </a:lnTo>
                <a:lnTo>
                  <a:pt x="929" y="11284"/>
                </a:lnTo>
                <a:lnTo>
                  <a:pt x="1100" y="11602"/>
                </a:lnTo>
                <a:lnTo>
                  <a:pt x="1295" y="11919"/>
                </a:lnTo>
                <a:lnTo>
                  <a:pt x="1515" y="12212"/>
                </a:lnTo>
                <a:lnTo>
                  <a:pt x="1735" y="12506"/>
                </a:lnTo>
                <a:lnTo>
                  <a:pt x="1979" y="12774"/>
                </a:lnTo>
                <a:lnTo>
                  <a:pt x="2247" y="13043"/>
                </a:lnTo>
                <a:lnTo>
                  <a:pt x="2516" y="13311"/>
                </a:lnTo>
                <a:lnTo>
                  <a:pt x="2785" y="13556"/>
                </a:lnTo>
                <a:lnTo>
                  <a:pt x="3078" y="13776"/>
                </a:lnTo>
                <a:lnTo>
                  <a:pt x="3371" y="13995"/>
                </a:lnTo>
                <a:lnTo>
                  <a:pt x="3688" y="14191"/>
                </a:lnTo>
                <a:lnTo>
                  <a:pt x="4006" y="14362"/>
                </a:lnTo>
                <a:lnTo>
                  <a:pt x="4323" y="14533"/>
                </a:lnTo>
                <a:lnTo>
                  <a:pt x="4665" y="14679"/>
                </a:lnTo>
                <a:lnTo>
                  <a:pt x="5007" y="14826"/>
                </a:lnTo>
                <a:lnTo>
                  <a:pt x="5374" y="14948"/>
                </a:lnTo>
                <a:lnTo>
                  <a:pt x="5740" y="15046"/>
                </a:lnTo>
                <a:lnTo>
                  <a:pt x="6106" y="15143"/>
                </a:lnTo>
                <a:lnTo>
                  <a:pt x="6473" y="15192"/>
                </a:lnTo>
                <a:lnTo>
                  <a:pt x="6863" y="15241"/>
                </a:lnTo>
                <a:lnTo>
                  <a:pt x="7254" y="15290"/>
                </a:lnTo>
                <a:lnTo>
                  <a:pt x="8036" y="15290"/>
                </a:lnTo>
                <a:lnTo>
                  <a:pt x="8426" y="15241"/>
                </a:lnTo>
                <a:lnTo>
                  <a:pt x="8817" y="15192"/>
                </a:lnTo>
                <a:lnTo>
                  <a:pt x="9184" y="15143"/>
                </a:lnTo>
                <a:lnTo>
                  <a:pt x="9550" y="15046"/>
                </a:lnTo>
                <a:lnTo>
                  <a:pt x="9916" y="14948"/>
                </a:lnTo>
                <a:lnTo>
                  <a:pt x="10283" y="14826"/>
                </a:lnTo>
                <a:lnTo>
                  <a:pt x="10625" y="14679"/>
                </a:lnTo>
                <a:lnTo>
                  <a:pt x="10966" y="14533"/>
                </a:lnTo>
                <a:lnTo>
                  <a:pt x="11284" y="14362"/>
                </a:lnTo>
                <a:lnTo>
                  <a:pt x="11601" y="14191"/>
                </a:lnTo>
                <a:lnTo>
                  <a:pt x="11919" y="13995"/>
                </a:lnTo>
                <a:lnTo>
                  <a:pt x="12212" y="13776"/>
                </a:lnTo>
                <a:lnTo>
                  <a:pt x="12505" y="13556"/>
                </a:lnTo>
                <a:lnTo>
                  <a:pt x="12774" y="13311"/>
                </a:lnTo>
                <a:lnTo>
                  <a:pt x="13042" y="13043"/>
                </a:lnTo>
                <a:lnTo>
                  <a:pt x="13311" y="12774"/>
                </a:lnTo>
                <a:lnTo>
                  <a:pt x="13555" y="12506"/>
                </a:lnTo>
                <a:lnTo>
                  <a:pt x="13775" y="12212"/>
                </a:lnTo>
                <a:lnTo>
                  <a:pt x="13995" y="11919"/>
                </a:lnTo>
                <a:lnTo>
                  <a:pt x="14190" y="11602"/>
                </a:lnTo>
                <a:lnTo>
                  <a:pt x="14361" y="11284"/>
                </a:lnTo>
                <a:lnTo>
                  <a:pt x="14532" y="10967"/>
                </a:lnTo>
                <a:lnTo>
                  <a:pt x="14679" y="10625"/>
                </a:lnTo>
                <a:lnTo>
                  <a:pt x="14825" y="10283"/>
                </a:lnTo>
                <a:lnTo>
                  <a:pt x="14947" y="9917"/>
                </a:lnTo>
                <a:lnTo>
                  <a:pt x="15045" y="9550"/>
                </a:lnTo>
                <a:lnTo>
                  <a:pt x="15143" y="9184"/>
                </a:lnTo>
                <a:lnTo>
                  <a:pt x="15192" y="8818"/>
                </a:lnTo>
                <a:lnTo>
                  <a:pt x="15240" y="8427"/>
                </a:lnTo>
                <a:lnTo>
                  <a:pt x="15289" y="8036"/>
                </a:lnTo>
                <a:lnTo>
                  <a:pt x="15289" y="7645"/>
                </a:lnTo>
                <a:lnTo>
                  <a:pt x="15289" y="7255"/>
                </a:lnTo>
                <a:lnTo>
                  <a:pt x="15240" y="6864"/>
                </a:lnTo>
                <a:lnTo>
                  <a:pt x="15192" y="6473"/>
                </a:lnTo>
                <a:lnTo>
                  <a:pt x="15143" y="6107"/>
                </a:lnTo>
                <a:lnTo>
                  <a:pt x="15045" y="5740"/>
                </a:lnTo>
                <a:lnTo>
                  <a:pt x="14947" y="5374"/>
                </a:lnTo>
                <a:lnTo>
                  <a:pt x="14825" y="5008"/>
                </a:lnTo>
                <a:lnTo>
                  <a:pt x="14679" y="4666"/>
                </a:lnTo>
                <a:lnTo>
                  <a:pt x="14532" y="4324"/>
                </a:lnTo>
                <a:lnTo>
                  <a:pt x="14361" y="4006"/>
                </a:lnTo>
                <a:lnTo>
                  <a:pt x="14190" y="3689"/>
                </a:lnTo>
                <a:lnTo>
                  <a:pt x="13995" y="3371"/>
                </a:lnTo>
                <a:lnTo>
                  <a:pt x="13775" y="3078"/>
                </a:lnTo>
                <a:lnTo>
                  <a:pt x="13555" y="2785"/>
                </a:lnTo>
                <a:lnTo>
                  <a:pt x="13311" y="2516"/>
                </a:lnTo>
                <a:lnTo>
                  <a:pt x="13042" y="2248"/>
                </a:lnTo>
                <a:lnTo>
                  <a:pt x="12774" y="1979"/>
                </a:lnTo>
                <a:lnTo>
                  <a:pt x="12505" y="1735"/>
                </a:lnTo>
                <a:lnTo>
                  <a:pt x="12212" y="1515"/>
                </a:lnTo>
                <a:lnTo>
                  <a:pt x="11919" y="1295"/>
                </a:lnTo>
                <a:lnTo>
                  <a:pt x="11601" y="1100"/>
                </a:lnTo>
                <a:lnTo>
                  <a:pt x="11284" y="929"/>
                </a:lnTo>
                <a:lnTo>
                  <a:pt x="10966" y="758"/>
                </a:lnTo>
                <a:lnTo>
                  <a:pt x="10625" y="611"/>
                </a:lnTo>
                <a:lnTo>
                  <a:pt x="10283" y="465"/>
                </a:lnTo>
                <a:lnTo>
                  <a:pt x="9916" y="343"/>
                </a:lnTo>
                <a:lnTo>
                  <a:pt x="9550" y="245"/>
                </a:lnTo>
                <a:lnTo>
                  <a:pt x="9184" y="147"/>
                </a:lnTo>
                <a:lnTo>
                  <a:pt x="8817" y="99"/>
                </a:lnTo>
                <a:lnTo>
                  <a:pt x="8426" y="50"/>
                </a:lnTo>
                <a:lnTo>
                  <a:pt x="8036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2" name="Google Shape;342;p34"/>
          <p:cNvSpPr txBox="1">
            <a:spLocks noGrp="1"/>
          </p:cNvSpPr>
          <p:nvPr>
            <p:ph type="sldNum" idx="12"/>
          </p:nvPr>
        </p:nvSpPr>
        <p:spPr>
          <a:xfrm>
            <a:off x="8159499" y="439327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Jacquenetta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F3F3F3"/>
      </a:lt2>
      <a:accent1>
        <a:srgbClr val="000000"/>
      </a:accent1>
      <a:accent2>
        <a:srgbClr val="666666"/>
      </a:accent2>
      <a:accent3>
        <a:srgbClr val="999999"/>
      </a:accent3>
      <a:accent4>
        <a:srgbClr val="CCCCCC"/>
      </a:accent4>
      <a:accent5>
        <a:srgbClr val="EFEFEF"/>
      </a:accent5>
      <a:accent6>
        <a:srgbClr val="F6B26B"/>
      </a:accent6>
      <a:hlink>
        <a:srgbClr val="000000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127</Words>
  <Application>Microsoft Office PowerPoint</Application>
  <PresentationFormat>On-screen Show (16:9)</PresentationFormat>
  <Paragraphs>27</Paragraphs>
  <Slides>5</Slides>
  <Notes>5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Work Sans</vt:lpstr>
      <vt:lpstr>Arial</vt:lpstr>
      <vt:lpstr>Work Sans Light</vt:lpstr>
      <vt:lpstr>Jacquenetta template</vt:lpstr>
      <vt:lpstr>Hello!</vt:lpstr>
      <vt:lpstr>PowerPoint Presentation</vt:lpstr>
      <vt:lpstr>BÓNG ĐÁ:MÔN THỂ THAO VUA</vt:lpstr>
      <vt:lpstr>LỢI ÍCH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cp:lastModifiedBy>vanxuan</cp:lastModifiedBy>
  <cp:revision>4</cp:revision>
  <dcterms:modified xsi:type="dcterms:W3CDTF">2022-07-03T09:02:37Z</dcterms:modified>
</cp:coreProperties>
</file>